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12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12" orient="horz"/>
        <p:guide pos="27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cf06cbd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cf06cbd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cf06cbd2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cf06cbd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f06cbd2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f06cbd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f06cbd2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f06cbd2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5016fd67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5016fd67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5016fd67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5016fd67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f06cbd2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f06cbd2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cf06cbd2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cf06cbd2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Cloud Finder: </a:t>
            </a:r>
            <a:r>
              <a:rPr lang="en" sz="3600">
                <a:solidFill>
                  <a:schemeClr val="lt1"/>
                </a:solidFill>
              </a:rPr>
              <a:t>Automated Cloud Identification for </a:t>
            </a:r>
            <a:r>
              <a:rPr lang="en" sz="3600">
                <a:solidFill>
                  <a:schemeClr val="lt1"/>
                </a:solidFill>
              </a:rPr>
              <a:t>Robotic Telescopes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Ryan Kelly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NAU Dept. of Physics and Astronomy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Mentor: Michael Mommert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</a:t>
            </a:r>
            <a:r>
              <a:rPr lang="en" sz="2400"/>
              <a:t>elescopes</a:t>
            </a:r>
            <a:r>
              <a:rPr lang="en" sz="2400"/>
              <a:t> </a:t>
            </a:r>
            <a:r>
              <a:rPr lang="en" sz="2400"/>
              <a:t>gather data about the universe.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Automated telescopes are </a:t>
            </a:r>
            <a:r>
              <a:rPr lang="en" sz="2400"/>
              <a:t>susceptible</a:t>
            </a:r>
            <a:r>
              <a:rPr lang="en" sz="2400"/>
              <a:t> to weather.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My project aims to make automated telescopes safer.</a:t>
            </a:r>
            <a:endParaRPr sz="24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55400"/>
            <a:ext cx="4419600" cy="33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Allsky Camera Data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v</a:t>
            </a:r>
            <a:endParaRPr sz="24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1152475"/>
            <a:ext cx="4250675" cy="318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453" y="1156991"/>
            <a:ext cx="4250674" cy="317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Processing - Feature Extraction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806400" y="1171200"/>
            <a:ext cx="4026000" cy="3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Identify Subregions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 Count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Background Average Brightness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Time Derivatives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Manual Cloud Identification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01600" cy="3374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2355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684" y="1195800"/>
            <a:ext cx="4378067" cy="32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21775"/>
            <a:ext cx="4343400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algorithm is currently about 80% accurate at identifying a cloud within a given region.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a little more tuning and data, this accuracy can be increased.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Possibilities/</a:t>
            </a:r>
            <a:r>
              <a:rPr lang="en"/>
              <a:t>Improvements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Larger data samples / training sets.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an algorithm which detects the outlines of clouds.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able to roughly determine the location of clouds above an observatory, and thus the likeliness of precipitation, given a single allsky image.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then autonomously shut off automatic telescopes before there is any chance for weather to cause damage.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and Recap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collecting allsky images and identifying features from a given sample data set we can train a </a:t>
            </a:r>
            <a:r>
              <a:rPr lang="en"/>
              <a:t>supervised</a:t>
            </a:r>
            <a:r>
              <a:rPr lang="en"/>
              <a:t> machine learning algorithm to observe clouds. Then we use the algorithm to automatically warn telescope operators of the possibility of precipitation.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Acknowledgments</a:t>
            </a:r>
            <a:r>
              <a:rPr lang="en" sz="2400"/>
              <a:t>: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Michael Mommert, Kathleen Stigmon, Nadine Barlow</a:t>
            </a:r>
            <a:endParaRPr/>
          </a:p>
        </p:txBody>
      </p:sp>
      <p:pic>
        <p:nvPicPr>
          <p:cNvPr descr="Image result for space grant logo"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725" y="3414650"/>
            <a:ext cx="1156300" cy="15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700" y="2403375"/>
            <a:ext cx="1829150" cy="91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9905" y="3317971"/>
            <a:ext cx="1104025" cy="17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425" y="2400303"/>
            <a:ext cx="1829150" cy="129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